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2BF4-4209-4933-84C3-5FA53191209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A75-9F76-42E6-9738-5EA895546C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kcvs\martin\talks\chapel2013\natal_star.avi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5902424" cy="2016223"/>
          </a:xfrm>
        </p:spPr>
        <p:txBody>
          <a:bodyPr>
            <a:normAutofit/>
          </a:bodyPr>
          <a:lstStyle/>
          <a:p>
            <a:pPr algn="l"/>
            <a:r>
              <a:rPr lang="en-CA" sz="5400" dirty="0" smtClean="0">
                <a:solidFill>
                  <a:schemeClr val="bg2"/>
                </a:solidFill>
              </a:rPr>
              <a:t>Why Physicists Hate Miracles!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78" descr="PPT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420888"/>
            <a:ext cx="5057143" cy="42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" y="0"/>
            <a:ext cx="91406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460851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Meteorite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Among the hills a meteorite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Lies huge; and moss has overgrown,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wind and rain with touches light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Made soft, the contours of the stone.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Thus easily can Earth digest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cinder of sidereal fire,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make her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translunary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guest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native of an English shire.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 is it strange these wanderers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Find in her lap their fitting place,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every particle that's hers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Came at the first from outer space.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that is Earth has once been sky;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Down from the sun of old she came,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from some star that travelled by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Too close to his entangling flame.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Hence, if belated drops yet fall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heaven, on these her plastic power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Still works as once it worked on all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glad rush of the golden shower. 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S Lewis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Picture 2" descr="halebop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620688"/>
            <a:ext cx="3438144" cy="527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64704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believe a leaf of grass is no less than the journey work of the stars,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pismire is equally perfect, and a grain of sand, and the egg of the wren,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tree-toad is a chef-d'oeuvre for the highest,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running blackberry would adorn the parlors of heaven,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narrowest hinge in my hand puts to scorn all machinery,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cow crunching with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depress'd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head surpasses any statue,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a mouse is miracle enough to stagger sextillions of infidels.</a:t>
            </a:r>
          </a:p>
          <a:p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Walt Whitman, Leaves of Grass (31)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091" y="0"/>
            <a:ext cx="59598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4300"/>
            <a:ext cx="54864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126970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604" y="0"/>
            <a:ext cx="62267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chemeClr val="bg2"/>
                </a:solidFill>
              </a:rPr>
              <a:t>Physics works by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/>
                </a:solidFill>
              </a:rPr>
              <a:t>Studying pattern and structure in the natural world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Extending (or summarizing) patterns in laws and theories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Applying rules of reasoning to understand and predict (control?)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Experimenting – repeating and comparing outcomes with predictions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8F" descr="PPT8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904" y="609951"/>
            <a:ext cx="7476191" cy="563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chemeClr val="bg2"/>
                </a:solidFill>
              </a:rPr>
              <a:t>Miracles or Magic?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/>
                </a:solidFill>
              </a:rPr>
              <a:t>Is there an important distinction here?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Does God need to “break the rules”?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If I need to “explain” every miracle is this not like having to explain a joke?  I seem to have missed the point by the very act of explaining!</a:t>
            </a:r>
          </a:p>
          <a:p>
            <a:r>
              <a:rPr lang="en-CA" dirty="0" smtClean="0">
                <a:solidFill>
                  <a:schemeClr val="bg2"/>
                </a:solidFill>
              </a:rPr>
              <a:t>Do miracles need to “jar” us in some profound way? – Why?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932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en-CA" sz="6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Light" pitchFamily="34" charset="0"/>
              </a:rPr>
              <a:t>Epiphanies</a:t>
            </a:r>
            <a:endParaRPr lang="en-US" sz="6600" dirty="0">
              <a:solidFill>
                <a:schemeClr val="tx1">
                  <a:lumMod val="50000"/>
                  <a:lumOff val="50000"/>
                </a:schemeClr>
              </a:solidFill>
              <a:latin typeface="Bell Gothic Std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517232"/>
            <a:ext cx="6400800" cy="1224136"/>
          </a:xfrm>
        </p:spPr>
        <p:txBody>
          <a:bodyPr/>
          <a:lstStyle/>
          <a:p>
            <a:pPr algn="r"/>
            <a:r>
              <a:rPr lang="en-CA" dirty="0" smtClean="0"/>
              <a:t>… from wandering planets to wondering hearts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tal_sta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7" y="332656"/>
            <a:ext cx="4213581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47667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Jupiter, the King in Leo (the “King”) in the Middle Eastern sky  from Fall 3 BCE to Summer 2 BCE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537321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sky from Judea, looking west at sunset  in June 17,  2 BCE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judean_sky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52936"/>
            <a:ext cx="4283968" cy="363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4807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Psalm 19</a:t>
            </a:r>
          </a:p>
          <a:p>
            <a:pPr algn="ctr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heavens declare the glory of God;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the skies proclaim the work of his hands.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Day after day they pour forth speech;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night after night they reveal knowledge.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 have no speech, they use no words;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no sound is heard from them.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Yet their voice goes out into all the earth,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their words to the ends of the world.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the heavens God has pitched a tent for the sun.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It is like a bridegroom coming out of his chamber,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like a champion rejoicing to run his course.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 rises at one end of the heavens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and makes its circuit to the other;</a:t>
            </a:r>
            <a:b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nothing is deprived of its warmth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1475" y="0"/>
            <a:ext cx="61610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llmo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8028384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3" name="Picture 2" descr="pics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282</Words>
  <Application>Microsoft Office PowerPoint</Application>
  <PresentationFormat>On-screen Show (4:3)</PresentationFormat>
  <Paragraphs>30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Why Physicists Hate Miracles!</vt:lpstr>
      <vt:lpstr>Physics works by </vt:lpstr>
      <vt:lpstr>Miracles or Magic?</vt:lpstr>
      <vt:lpstr>Epiphanies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The King's University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Physicists Hate Miracles!</dc:title>
  <dc:creator>The King's University College</dc:creator>
  <cp:lastModifiedBy>The King's University College</cp:lastModifiedBy>
  <cp:revision>5</cp:revision>
  <dcterms:created xsi:type="dcterms:W3CDTF">2013-04-03T20:59:42Z</dcterms:created>
  <dcterms:modified xsi:type="dcterms:W3CDTF">2013-04-03T21:53:52Z</dcterms:modified>
</cp:coreProperties>
</file>